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2cd6f6c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54e41d1e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4c33c81c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5b96cd59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983bd0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27ef9ec0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2de2f5e8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649f63bb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1c4cbd99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72339652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18d21c11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a30acd2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f7e69e1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1a21438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37dd695e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2930b6f9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3d3caa8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59e1b1b1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70590990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6583068f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7d23ca59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38b9d93e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3165928a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34593ab9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377bb5c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29ad96cb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f24386fecd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53c2675d.jpe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1035a1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f24e1e6288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December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$69,556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$19,150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$1,815 - $800,000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building permits in December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6.82%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(44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$69,556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-87.56%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($559,063)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431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-12.75%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(494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$366,177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($257,680)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892222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$120,601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$1,085,405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$53,135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$690,758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$62,041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$1,488,976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969917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$70,530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$2,539,071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$600,909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$43,866,381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$356,538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$41,714,970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$88,765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$1,200 - $250,000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December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$88,765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($82,247)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60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(56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$576,828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1032.15%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($50,950)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775715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$101,893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$611,357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969917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$7,195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$391,884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$12,932,163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026535"/>
                <a:gridCol w="938198"/>
                <a:gridCol w="1116915"/>
                <a:gridCol w="1885879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WATERMAN-KINGSBURY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REID, JENNY L &amp; KEVIN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$128,957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SHAUGHNESSY, JAMES A &amp; KAREN L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5533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MINHAAT BOTNIM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311 BELT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DEL-CLARA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5600-5610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CHIANG, LESTER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 MONTE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5622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$33,400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$72,000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December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$33,400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($30,143)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124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65.33%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(75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$544,001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2480.89%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($21,078)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98020"/>
                <a:gridCol w="534787"/>
                <a:gridCol w="775715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$37,875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892222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$77,488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$697,390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$622,267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$3,733,601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$48,167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$2,167,530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545089"/>
                <a:gridCol w="938198"/>
                <a:gridCol w="1116915"/>
                <a:gridCol w="1877830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THE 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6001-05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353 DES PERES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THE 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6001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CLARKE, MARY THERESE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5897 NINA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LIFE INTERESTS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5809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LIFE INTERESTS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5946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ELOSIEBO, MECHELLE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5806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LOOP CENTER SOUTH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6120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567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NICHOLS, GENEVIEVE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5738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$121,254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$5,735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$800,000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December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$121,254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($147,719)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84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47.37%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(57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$291,000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133.74%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($124,498)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892222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$121,254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$1,091,285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98020"/>
                <a:gridCol w="534787"/>
                <a:gridCol w="892222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$29,366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$234,930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$60,807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$2,553,875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591678"/>
                <a:gridCol w="884173"/>
                <a:gridCol w="1116915"/>
                <a:gridCol w="1823396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RICHARDSON, BONITA 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5338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STL ONE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1131-35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STL ONE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1141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5815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ALIAKBARI, DARYOUSH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730 EASTGATE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DAVIS, LAWANDA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5643-47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SGR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858 HAMILTON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KINCADE, MATHEW &amp; ARSENIA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5582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CARADINE, LAVELL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5727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$5,137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$5,137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$7,774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December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$5,137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$14,966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20326"/>
                <a:gridCol w="534787"/>
                <a:gridCol w="69802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$10,274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98020"/>
                <a:gridCol w="534787"/>
                <a:gridCol w="69802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$16,413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$98,479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98976"/>
                <a:gridCol w="884173"/>
                <a:gridCol w="1116915"/>
                <a:gridCol w="1489358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BUTLER, BREONA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5364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EVERETT, EDGAR III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582946"/>
                <a:gridCol w="892222"/>
                <a:gridCol w="534787"/>
                <a:gridCol w="969917"/>
              </a:tblGrid>
              <a:tr h="311048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04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5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$69,556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$3,269,139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$88,765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$621,357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$2,021,356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$20,213,562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$5,993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$29,963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$10,274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$121,254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$1,091,285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582946"/>
                <a:gridCol w="892222"/>
                <a:gridCol w="534787"/>
                <a:gridCol w="1047611"/>
              </a:tblGrid>
              <a:tr h="311048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104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5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$24,294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$680,219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$388,213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$88,124,422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$341,088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$12,961,343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$4,506,211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$328,953,381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$399,723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$109,975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$6,598,521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$316,972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$16,413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$98,479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$55,507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$2,830,840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December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$101,000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($79,500)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$38,837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($54,518)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534787"/>
                <a:gridCol w="775715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98020"/>
                <a:gridCol w="534787"/>
                <a:gridCol w="775715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$26,863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$644,719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34310"/>
                <a:gridCol w="884173"/>
                <a:gridCol w="1116915"/>
                <a:gridCol w="1396452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LINE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5163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December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-45.45%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$38,083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6.82%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($35,651)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$5,993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$17,640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December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$5,993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111.11%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$21,206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69.50%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($12,511)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$2,021,356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$2,530,121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$4,000 - $4,142,141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20326"/>
                <a:gridCol w="534787"/>
                <a:gridCol w="698020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$5,993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$29,963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98020"/>
                <a:gridCol w="534787"/>
                <a:gridCol w="775715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$29,209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$379,723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854433"/>
                <a:gridCol w="884173"/>
                <a:gridCol w="1116915"/>
                <a:gridCol w="1396452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ENOMIELL HAULING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$17,640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4427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CALHOUN, AARON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4618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1337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1325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December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$6,000 - $6,000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December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-90.20%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($61,250)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-51.52%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$43,847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-60.80%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($111,850)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20326"/>
                <a:gridCol w="534787"/>
                <a:gridCol w="620326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698020"/>
                <a:gridCol w="534787"/>
                <a:gridCol w="775715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$30,512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$61,023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$36,564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$255,949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962414"/>
                <a:gridCol w="884173"/>
                <a:gridCol w="1116915"/>
                <a:gridCol w="1334583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CRAWFORD, DOROTHY 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3919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December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$2,021,356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December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166.30%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($759,050)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($218,408)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534787"/>
                <a:gridCol w="969917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December 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5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$2,524,945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$20,199,562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534787"/>
                <a:gridCol w="1047611"/>
              </a:tblGrid>
              <a:tr h="289152">
                <a:tc gridSpan="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5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$47,191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$519,100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$513,054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$4,617,489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$6,460,314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$323,015,692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545157"/>
                <a:gridCol w="938198"/>
                <a:gridCol w="1116915"/>
                <a:gridCol w="1745770"/>
              </a:tblGrid>
              <a:tr h="32687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GROVE PLACE 3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4330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LONI PROPERTIES 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4121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GS VISTA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$3,790,520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4447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GS VISTA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$2,777,263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4453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GS VISTA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$2,282,979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4420 NORFOLK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GS VISTA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$4,142,141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4484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UNIFY GROVE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$3,821,501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4402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HOLTZMAN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4011 PAPIN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UNIFY GROVE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$3,230,158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4401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ERS HOMES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4439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2021-01-13T16:29:39Z</dcterms:modified>
  <cp:category/>
</cp:coreProperties>
</file>